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5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869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951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3921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20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719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499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045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016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077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024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9A284-BBF9-46CE-B7E0-EEBC33813AEE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26ED-6B94-46F9-A1F9-A09F41B5DE1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486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1D9A4-C5CD-4ADA-BC41-45F9C15D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AC2141-40F5-41D7-AB16-A04DFACCA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483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Main</a:t>
            </a:r>
            <a:r>
              <a:rPr lang="pt-PT" sz="2800" b="1" dirty="0"/>
              <a:t> Menu – Menu principal da App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Ao iniciar sessão na aplicação, o utilizador é levado para o menu principal do jogo. Aqui, tem a possibilidade de aceder às restantes páginas, assim como ver estatísticas de jogo.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FDF2F3FE-E443-4F16-8AF9-6CC32B11F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" y="107919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Settings</a:t>
            </a:r>
            <a:r>
              <a:rPr lang="pt-PT" sz="2800" b="1" dirty="0"/>
              <a:t> – Definições da 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B5947B-54F6-4349-B876-0A5137F8B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Settings</a:t>
            </a:r>
            <a:r>
              <a:rPr lang="pt-PT" sz="2800" b="1" dirty="0"/>
              <a:t> – Alterar a palavra-passe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5420B04D-0487-4F93-80FE-DA0E88F1A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Settings</a:t>
            </a:r>
            <a:r>
              <a:rPr lang="pt-PT" sz="2800" b="1" dirty="0"/>
              <a:t> – Confirmação da alteração da Password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C0384D-B1E3-464D-921A-4D6B803BF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3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Submit</a:t>
            </a:r>
            <a:r>
              <a:rPr lang="pt-PT" sz="2800" b="1" dirty="0"/>
              <a:t> Question – Submeter uma pergunta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042B14-9D4B-4C97-AC83-51F123B4F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Submit</a:t>
            </a:r>
            <a:r>
              <a:rPr lang="pt-PT" sz="2800" b="1" dirty="0"/>
              <a:t> Question – Confirmar a pergunta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DE7F78F5-A92F-4753-94BE-95D6A118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68" y="1125613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Submit</a:t>
            </a:r>
            <a:r>
              <a:rPr lang="pt-PT" sz="2800" b="1" dirty="0"/>
              <a:t> Question – Confirmação da submissão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37FDF60E-A6FD-486D-BF8B-883F727A0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81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Regions</a:t>
            </a:r>
            <a:r>
              <a:rPr lang="pt-PT" sz="2800" b="1" dirty="0"/>
              <a:t> – Lista de regiões portuguesas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736447-E208-45A0-84AF-2E8D28134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96947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3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Region</a:t>
            </a:r>
            <a:r>
              <a:rPr lang="pt-PT" sz="2800" b="1" dirty="0"/>
              <a:t> </a:t>
            </a:r>
            <a:r>
              <a:rPr lang="pt-PT" sz="2800" b="1" dirty="0" err="1"/>
              <a:t>Facts</a:t>
            </a:r>
            <a:r>
              <a:rPr lang="pt-PT" sz="2800" b="1" dirty="0"/>
              <a:t> – Conhecer melhor uma região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806C62-9BDD-4A49-A905-21AF51D1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0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0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Game match – menu de jogo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D0AB2D-E145-4BAB-AC98-AAC221A38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5" y="1116735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5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Welcome</a:t>
            </a:r>
            <a:r>
              <a:rPr lang="pt-PT" sz="2800" b="1" dirty="0"/>
              <a:t> – Página inicial da App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443" y="5735680"/>
            <a:ext cx="7450933" cy="686170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Página inicial da aplicação. Permite escolher entre iniciar sessão ou efetuar o registo de utilizador.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6F3B0C2-EC73-4279-B3E3-52636879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8" y="118775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0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Game match – jogo em pause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77A79746-CC5D-4C84-BDDA-4B23F1415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3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Match </a:t>
            </a:r>
            <a:r>
              <a:rPr lang="pt-PT" sz="2800" b="1" dirty="0" err="1"/>
              <a:t>Results</a:t>
            </a:r>
            <a:r>
              <a:rPr lang="pt-PT" sz="2800" b="1" dirty="0"/>
              <a:t> – resultados da partida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4878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Interactive</a:t>
            </a:r>
            <a:r>
              <a:rPr lang="pt-PT" sz="2800" b="1" dirty="0"/>
              <a:t> </a:t>
            </a:r>
            <a:r>
              <a:rPr lang="pt-PT" sz="2800" b="1" dirty="0" err="1"/>
              <a:t>Map</a:t>
            </a:r>
            <a:r>
              <a:rPr lang="pt-PT" sz="2800" b="1" dirty="0"/>
              <a:t> – mapa com pontos turísticos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1C3206-0039-4006-A0D6-3019F68CB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4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Interactive</a:t>
            </a:r>
            <a:r>
              <a:rPr lang="pt-PT" sz="2800" b="1" dirty="0"/>
              <a:t> </a:t>
            </a:r>
            <a:r>
              <a:rPr lang="pt-PT" sz="2800" b="1" dirty="0" err="1"/>
              <a:t>Map</a:t>
            </a:r>
            <a:r>
              <a:rPr lang="pt-PT" sz="2800" b="1" dirty="0"/>
              <a:t> – ponto turístico selecionado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todo</a:t>
            </a:r>
          </a:p>
        </p:txBody>
      </p:sp>
      <p:pic>
        <p:nvPicPr>
          <p:cNvPr id="6" name="Imagem 5" descr="Uma imagem com mapa&#10;&#10;Descrição gerada automaticamente">
            <a:extLst>
              <a:ext uri="{FF2B5EF4-FFF2-40B4-BE49-F238E27FC236}">
                <a16:creationId xmlns:a16="http://schemas.microsoft.com/office/drawing/2014/main" id="{845D1BD4-6249-49BD-A766-E1573AA9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14336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Login – Iniciar sessão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197781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Permite ao utilizador iniciar sessão com o seu email ou </a:t>
            </a:r>
            <a:r>
              <a:rPr lang="pt-PT" sz="2000" dirty="0" err="1"/>
              <a:t>username</a:t>
            </a:r>
            <a:r>
              <a:rPr lang="pt-PT" sz="2000" dirty="0"/>
              <a:t> e, a sua palavra-passe. Caso o utilizador se esqueça dos dados de acesso, tem a possibilidade de recuperá-los através do botão “Forget password”.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679BAB-CF02-4AE3-983D-BBC2EE57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98979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8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Register</a:t>
            </a:r>
            <a:r>
              <a:rPr lang="pt-PT" sz="2800" b="1" dirty="0"/>
              <a:t> – Efetuar o registo de utilizador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Permite ao utilizador efetuar o seu registo na primeira utilização da aplicação. É necessário indicar o seu nome de utilizador, endereço de Email e a sua palavra-passe através do formulário existente.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C4876F-45FE-4600-A69A-26F15A856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 err="1"/>
              <a:t>Register</a:t>
            </a:r>
            <a:r>
              <a:rPr lang="pt-PT" sz="2800" b="1" dirty="0"/>
              <a:t> – Confirmar Email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/>
              <a:t>Após inserir os dados de registo, será enviado um email para o endereço indicado pelo utilizador com o código de confirmação. Este código deverá ser inserido nesta página para validar o endereço de email.</a:t>
            </a:r>
            <a:endParaRPr lang="pt-PT" sz="2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9E89E8-7A1B-4B62-9A5D-932011E02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919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/>
              <a:t>Register – Registo completo</a:t>
            </a:r>
            <a:endParaRPr lang="pt-PT" sz="2800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Ao concluir o registo, é apresentada uma mensagem de confirmação ao utilizador. Este agora tem a possibilidade de iniciar sessão no jogo.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745760-49DD-4690-ACD2-9BC617402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Forget Password – Recuperar a palavra-passe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Caso o utilizador se esqueça da palavra-passe de acesso, tem a possibilidade de a recuperar. Para tal, basta inserir o seu endereço de email onde irá receber um código de validação.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88013D-88A6-40A7-A79B-6AD5015BE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031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Forget Password – Definir nova palavra-passe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Após receber o email com o código de validação, basta inseri-lo no formulário seguinte e definir a nossa palavra-passe. Se o código estiver correto, a palavra-passe será alterada para a nova.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0BBF2C-DD5E-4F44-9E00-DF835A661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079192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3742-5EBA-45EA-9ECC-A8D25EE5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7370"/>
            <a:ext cx="7886700" cy="795999"/>
          </a:xfrm>
        </p:spPr>
        <p:txBody>
          <a:bodyPr>
            <a:normAutofit/>
          </a:bodyPr>
          <a:lstStyle/>
          <a:p>
            <a:r>
              <a:rPr lang="pt-PT" sz="2800" b="1" dirty="0"/>
              <a:t>Forget Password – Confirmação da alteração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07FEE0-C38F-47B1-9E5F-2F1671D3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4" y="5593639"/>
            <a:ext cx="7886699" cy="1029103"/>
          </a:xfrm>
        </p:spPr>
        <p:txBody>
          <a:bodyPr>
            <a:normAutofit/>
          </a:bodyPr>
          <a:lstStyle/>
          <a:p>
            <a:pPr algn="just"/>
            <a:r>
              <a:rPr lang="pt-PT" sz="2000" dirty="0"/>
              <a:t>Ao concluir o processo de recuperação da palavra-passe, é mostrado ao utilizador uma última página a confirmar o sucesso do processo. Em seguida, ele poderá iniciar sessão com a nova palavra-passe.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687E8E-55A8-482D-BBEA-963768078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00" y="1110078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14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434</Words>
  <Application>Microsoft Office PowerPoint</Application>
  <PresentationFormat>Apresentação no Ecrã (4:3)</PresentationFormat>
  <Paragraphs>44</Paragraphs>
  <Slides>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Welcome – Página inicial da App</vt:lpstr>
      <vt:lpstr>Login – Iniciar sessão</vt:lpstr>
      <vt:lpstr>Register – Efetuar o registo de utilizador</vt:lpstr>
      <vt:lpstr>Register – Confirmar Email</vt:lpstr>
      <vt:lpstr>Register – Registo completo</vt:lpstr>
      <vt:lpstr>Forget Password – Recuperar a palavra-passe</vt:lpstr>
      <vt:lpstr>Forget Password – Definir nova palavra-passe</vt:lpstr>
      <vt:lpstr>Forget Password – Confirmação da alteração</vt:lpstr>
      <vt:lpstr>Main Menu – Menu principal da App</vt:lpstr>
      <vt:lpstr>Settings – Definições da Aplicação</vt:lpstr>
      <vt:lpstr>Settings – Alterar a palavra-passe</vt:lpstr>
      <vt:lpstr>Settings – Confirmação da alteração da Password</vt:lpstr>
      <vt:lpstr>Submit Question – Submeter uma pergunta</vt:lpstr>
      <vt:lpstr>Submit Question – Confirmar a pergunta</vt:lpstr>
      <vt:lpstr>Submit Question – Confirmação da submissão</vt:lpstr>
      <vt:lpstr>Regions – Lista de regiões portuguesas</vt:lpstr>
      <vt:lpstr>Region Facts – Conhecer melhor uma região</vt:lpstr>
      <vt:lpstr>Game match – menu de jogo</vt:lpstr>
      <vt:lpstr>Game match – jogo em pause</vt:lpstr>
      <vt:lpstr>Match Results – resultados da partida</vt:lpstr>
      <vt:lpstr>Interactive Map – mapa com pontos turísticos</vt:lpstr>
      <vt:lpstr>Interactive Map – ponto turístico selecionado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– Página inicial da App</dc:title>
  <dc:creator>Carlos Antunes</dc:creator>
  <cp:lastModifiedBy>Carlos Antunes</cp:lastModifiedBy>
  <cp:revision>11</cp:revision>
  <dcterms:created xsi:type="dcterms:W3CDTF">2021-04-11T10:22:36Z</dcterms:created>
  <dcterms:modified xsi:type="dcterms:W3CDTF">2021-04-11T13:52:53Z</dcterms:modified>
</cp:coreProperties>
</file>